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1"/>
    <p:restoredTop sz="93969"/>
  </p:normalViewPr>
  <p:slideViewPr>
    <p:cSldViewPr snapToGrid="0">
      <p:cViewPr varScale="1">
        <p:scale>
          <a:sx n="146" d="100"/>
          <a:sy n="146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99913-3F0A-81AF-4FF0-78001E136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4E21B6-F152-68B3-8599-BE0B03816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EEC66-B524-D61E-4A7E-A5179A65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CBCFC-D624-109F-F352-78041951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FDCB8E-38AE-FC30-AF55-D47782BD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7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5CBB9-ACA4-024C-3689-F210FA04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818956-4FC3-9929-A057-4FF2BE593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AC4E9-9C90-DC56-6119-106E91F1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F33D1-B54E-F987-9F6C-97D3123D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E8B12-578D-D84C-61E6-957B960B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2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60B0EA-3767-4BA1-6BAA-DEDA01D9C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EBFEC-2AD8-0E6D-3FE4-41445CBCC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237F9A-DBCF-F163-7EF8-93BCD90C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59255-DEC6-C39E-87DE-13F09600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5AFD0F-F5CD-1BA9-617F-969F718C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9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F894D-3C68-0D81-11EE-0C616CE8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17A5EB-2ABD-E240-9877-E5B0CF6A9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7C557-4410-EDBD-983C-ADE63F81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BE920-A94A-C60E-AA45-95852581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01AC8-213C-8061-297E-EBA55033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7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13743-E9EE-9F4C-5574-810614DC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7C1F05-73CD-894A-8270-C1B497BA3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3F6D33-C3B1-1A18-2FC3-6BA1CDC0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02131-8C92-6E26-7D30-CC70C449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E8A5B-41D1-A8F2-9B28-866A5560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15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C2648-B1FD-2A11-0E58-7F58A75A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5CDF3-9E40-20FF-F69F-50B529411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82CB1-AD24-15AE-4DE5-981C90D14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0FA83A-0B38-0A77-9036-0CA6719B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6BEADD-4F2D-631B-6585-3EA72D5A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D4C9D-36A7-9C25-BFF4-7169BC24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9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1F31B-A575-C015-9AFD-339B5910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4F7D3-13D7-F750-6CE7-FF61A7617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93A23-9C36-271D-3EE3-B45075914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DA8B17-A1BB-8701-DB4E-A7F31CB0D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AC12C2-01BB-8133-F0F2-3C93D3885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97FF71-37CA-5FF1-0E09-A4C2454F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BCA925-EDDA-A1AB-0F6E-C5C1B43E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C7CE2F-9A3F-8DCF-2CCD-F185988D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1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DF05A-B15C-D19E-3977-B9BCBC62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898BCE-3352-E359-B9BF-830CF46D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CD78EF-CAF8-CF88-1C78-A2F6F02B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994A91-3F9D-7DFC-C5E6-87940D01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8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83086-D267-AE2E-A3FF-219B5DE1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D03D5C-F0DE-EAB2-186A-8C9C02A0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A8466-9F99-3014-CED5-A9A1EC65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0BFB3-4B30-EBC2-99AA-58579175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29DD1C-8D4B-1A40-E868-A1897D54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1C3317-B70A-F725-5EC7-A588CEFA4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9E701C-C148-6598-D5F9-6064976A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0DEC3-5078-C9D9-8E31-BFC3D0AB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6C663F-64A5-9418-2D91-AB623E8F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8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B9354-2D0F-6674-7E18-899F24DD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1E8817-7890-1390-C43F-FE332B35D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945F8C-3038-A944-83E5-0CF0645C2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8AFE19-1FC6-0B5B-920D-B211B24A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6CCB0-21D1-F9A4-CD4F-B1E0727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AE33C-B245-0F4E-1F62-B8B5B6A7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5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9ABB5-BD92-3A07-ACFD-7BB2CAB6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3B2ACB-D698-F3D2-89B1-8531A439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F285E-4AC5-81F9-7A01-B32B841D9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CFDA22-34F6-574D-B610-BAFFFDD0317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8AA7D8-2D0E-D6DE-4322-EE3951656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8E4454-EBE1-5EF9-DDC9-A2B0964C2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F096EC-E7EA-2B4F-8AE4-53F3EE2DF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91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01FA45-AF6C-CB73-0D48-4E80D39C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1BD9BC-5C3B-F80E-4CF5-9B04A17A2C0B}"/>
              </a:ext>
            </a:extLst>
          </p:cNvPr>
          <p:cNvSpPr txBox="1"/>
          <p:nvPr/>
        </p:nvSpPr>
        <p:spPr>
          <a:xfrm>
            <a:off x="799163" y="509759"/>
            <a:ext cx="9450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102697"/>
                </a:solidFill>
                <a:latin typeface="Montserrat SemiBold" pitchFamily="2" charset="0"/>
              </a:rPr>
              <a:t>Шаблон для презентации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5578D-E7A7-7567-D240-976042F7614A}"/>
              </a:ext>
            </a:extLst>
          </p:cNvPr>
          <p:cNvSpPr txBox="1"/>
          <p:nvPr/>
        </p:nvSpPr>
        <p:spPr>
          <a:xfrm>
            <a:off x="738204" y="2759378"/>
            <a:ext cx="9726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" pitchFamily="2" charset="0"/>
              </a:rPr>
              <a:t>Шрифт –</a:t>
            </a:r>
            <a:r>
              <a:rPr lang="en-US" sz="2800" dirty="0">
                <a:latin typeface="Montserrat" pitchFamily="2" charset="0"/>
              </a:rPr>
              <a:t> Montserrat</a:t>
            </a:r>
            <a:br>
              <a:rPr lang="en-US" sz="2800" dirty="0">
                <a:latin typeface="Montserrat" pitchFamily="2" charset="0"/>
              </a:rPr>
            </a:br>
            <a:r>
              <a:rPr lang="ru-RU" sz="2800" dirty="0">
                <a:latin typeface="Montserrat" pitchFamily="2" charset="0"/>
              </a:rPr>
              <a:t>Размер шрифта: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tserrat" pitchFamily="2" charset="0"/>
              </a:rPr>
              <a:t>Минимальный 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tserrat" pitchFamily="2" charset="0"/>
              </a:rPr>
              <a:t>Максимальный 60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16A790-12F7-EE82-1D00-290DC06A0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2" y="6111329"/>
            <a:ext cx="3530597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2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96BE35-3551-A039-7DD4-3C2EACF8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BB09-2564-23CD-4857-73E93C4C24DB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CA89F-1E6B-1D4A-CDE0-0214C7B91139}"/>
              </a:ext>
            </a:extLst>
          </p:cNvPr>
          <p:cNvSpPr txBox="1"/>
          <p:nvPr/>
        </p:nvSpPr>
        <p:spPr>
          <a:xfrm>
            <a:off x="799164" y="2815983"/>
            <a:ext cx="5975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312BAE-0324-B96E-6CAF-E4B7BD98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277" y="5876514"/>
            <a:ext cx="1597239" cy="7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0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CD8D2A-CF84-DB21-15FA-ADB15C285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1A797-CB4D-FF1F-D079-EC32F526ACC7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44358-A50D-B109-4ABD-26CC57567FB9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D753A-657F-4E40-4881-D3FE2244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29" y="509759"/>
            <a:ext cx="985569" cy="4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95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39D044-460B-903A-CA3A-90E725CA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218CF5-06A2-4387-4445-BDC370B46B2A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95BBC-819F-48B9-451B-7BD3AD2750AD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BD94B-22E9-E62F-CA45-42A3B8126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29" y="509759"/>
            <a:ext cx="985569" cy="4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B572B-592A-F223-4B1C-D7B5B460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32D25-DEBA-AF14-3168-E1F36888D05A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3F99B-6E56-FDE4-8D91-5C765BCDEE02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48CD8-4429-E777-F1A5-BA804F6F3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2" y="6111329"/>
            <a:ext cx="3530597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06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E3C587-B47B-CAC8-F305-784A138AE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133D5-53BE-459A-90EA-8215174EB045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9B553-9FA0-48B6-B54E-9DDC6B707827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5479E-082D-F5EF-7D67-57E140871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2" y="6111329"/>
            <a:ext cx="3530597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D6893-3B7C-A32C-2D0F-C348CE2D0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1C5E7-31BE-6990-3131-918181F0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91" r="25337"/>
          <a:stretch>
            <a:fillRect/>
          </a:stretch>
        </p:blipFill>
        <p:spPr>
          <a:xfrm>
            <a:off x="457199" y="669829"/>
            <a:ext cx="4416362" cy="5518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10C5A-750B-502B-93E6-C829BD3C93E1}"/>
              </a:ext>
            </a:extLst>
          </p:cNvPr>
          <p:cNvSpPr txBox="1"/>
          <p:nvPr/>
        </p:nvSpPr>
        <p:spPr>
          <a:xfrm>
            <a:off x="5330760" y="66982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8AABCE-042B-1B9B-5744-466189DA0C0C}"/>
              </a:ext>
            </a:extLst>
          </p:cNvPr>
          <p:cNvSpPr txBox="1"/>
          <p:nvPr/>
        </p:nvSpPr>
        <p:spPr>
          <a:xfrm>
            <a:off x="5330760" y="2976053"/>
            <a:ext cx="5975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765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95404C-71AF-6D8F-9E0A-F445F5C1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8624DA-A302-8435-3A9F-4BC86C439D7C}"/>
              </a:ext>
            </a:extLst>
          </p:cNvPr>
          <p:cNvSpPr txBox="1"/>
          <p:nvPr/>
        </p:nvSpPr>
        <p:spPr>
          <a:xfrm>
            <a:off x="1437634" y="2276956"/>
            <a:ext cx="313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  <a:latin typeface="Montserrat SemiBold" pitchFamily="2" charset="0"/>
              </a:rPr>
              <a:t>Lorem ipsum dolor sit </a:t>
            </a:r>
            <a:r>
              <a:rPr lang="en" sz="2400" dirty="0" err="1">
                <a:solidFill>
                  <a:schemeClr val="bg1"/>
                </a:solidFill>
                <a:latin typeface="Montserrat SemiBold" pitchFamily="2" charset="0"/>
              </a:rPr>
              <a:t>amet</a:t>
            </a:r>
            <a:endParaRPr lang="ru-RU" sz="24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4C9CE-5945-7AC3-32BB-D704A04C7BEC}"/>
              </a:ext>
            </a:extLst>
          </p:cNvPr>
          <p:cNvSpPr txBox="1"/>
          <p:nvPr/>
        </p:nvSpPr>
        <p:spPr>
          <a:xfrm>
            <a:off x="620214" y="3630583"/>
            <a:ext cx="4990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Lorem ipsum dolor sit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consectetur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adipiscing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elit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sed do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eiusmod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tempor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incididunt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labore et dolore magna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aliqua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. Ut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enim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ad minim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veniam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quis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nostrud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exercitation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ullamco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laboris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nisi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aliquip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ex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ea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commodo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consequat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.</a:t>
            </a:r>
            <a:endParaRPr lang="ru-RU" sz="6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55C1E-C927-77CC-D900-14334F839209}"/>
              </a:ext>
            </a:extLst>
          </p:cNvPr>
          <p:cNvSpPr txBox="1"/>
          <p:nvPr/>
        </p:nvSpPr>
        <p:spPr>
          <a:xfrm>
            <a:off x="7398329" y="2276956"/>
            <a:ext cx="313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dirty="0">
                <a:latin typeface="Montserrat SemiBold" pitchFamily="2" charset="0"/>
              </a:rPr>
              <a:t>Lorem ipsum dolor sit </a:t>
            </a:r>
            <a:r>
              <a:rPr lang="en" sz="2400" dirty="0" err="1">
                <a:latin typeface="Montserrat SemiBold" pitchFamily="2" charset="0"/>
              </a:rPr>
              <a:t>amet</a:t>
            </a:r>
            <a:endParaRPr lang="ru-RU" sz="2400" dirty="0">
              <a:latin typeface="Montserrat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10723-2538-DEC6-4663-A8AB1F4C0BA0}"/>
              </a:ext>
            </a:extLst>
          </p:cNvPr>
          <p:cNvSpPr txBox="1"/>
          <p:nvPr/>
        </p:nvSpPr>
        <p:spPr>
          <a:xfrm>
            <a:off x="6580909" y="3630583"/>
            <a:ext cx="4990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7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4034B-A706-826A-2FD2-A637DD6D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C0414-81FC-884B-03C3-3D79C5E1C3B2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5195-0B5E-2DDE-355B-238710264A90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632974-A438-2DA2-441C-104B6769D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29" y="509759"/>
            <a:ext cx="985569" cy="4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49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D013BC-EA34-17F7-447F-BCC3FD035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81639-0FEA-67B5-3C3A-907C82914532}"/>
              </a:ext>
            </a:extLst>
          </p:cNvPr>
          <p:cNvSpPr txBox="1"/>
          <p:nvPr/>
        </p:nvSpPr>
        <p:spPr>
          <a:xfrm>
            <a:off x="799164" y="509759"/>
            <a:ext cx="5870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BB297-815E-DE89-AEBE-68D72D5E4B69}"/>
              </a:ext>
            </a:extLst>
          </p:cNvPr>
          <p:cNvSpPr txBox="1"/>
          <p:nvPr/>
        </p:nvSpPr>
        <p:spPr>
          <a:xfrm>
            <a:off x="799164" y="2815983"/>
            <a:ext cx="79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4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CB441-11B9-8D47-ED31-854C337D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7962C5-98C8-3E9E-00E3-7A29F380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95" y="752779"/>
            <a:ext cx="3816350" cy="5075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5F4558-D9A2-0F17-5995-22324E619261}"/>
              </a:ext>
            </a:extLst>
          </p:cNvPr>
          <p:cNvSpPr txBox="1"/>
          <p:nvPr/>
        </p:nvSpPr>
        <p:spPr>
          <a:xfrm>
            <a:off x="5569527" y="4378036"/>
            <a:ext cx="542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C6176-1EB9-127C-8B9A-CCCACFABD995}"/>
              </a:ext>
            </a:extLst>
          </p:cNvPr>
          <p:cNvSpPr txBox="1"/>
          <p:nvPr/>
        </p:nvSpPr>
        <p:spPr>
          <a:xfrm>
            <a:off x="7398724" y="3401290"/>
            <a:ext cx="381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000" b="1" dirty="0">
                <a:solidFill>
                  <a:schemeClr val="bg1"/>
                </a:solidFill>
                <a:latin typeface="Montserrat SemiBold" pitchFamily="2" charset="0"/>
              </a:rPr>
              <a:t>Lorem ipsum dolor sit </a:t>
            </a:r>
            <a:r>
              <a:rPr lang="en" sz="2000" b="1" dirty="0" err="1">
                <a:solidFill>
                  <a:schemeClr val="bg1"/>
                </a:solidFill>
                <a:latin typeface="Montserrat SemiBold" pitchFamily="2" charset="0"/>
              </a:rPr>
              <a:t>amet</a:t>
            </a:r>
            <a:endParaRPr lang="ru-RU" sz="20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5D56CE-1818-BEF1-CFCB-5B938CFC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429" y="509759"/>
            <a:ext cx="985569" cy="4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F15BE4-529A-84D6-BC50-109F7DE1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F8BF1-9318-EDBA-E9B4-FEE5645C79D3}"/>
              </a:ext>
            </a:extLst>
          </p:cNvPr>
          <p:cNvSpPr txBox="1"/>
          <p:nvPr/>
        </p:nvSpPr>
        <p:spPr>
          <a:xfrm>
            <a:off x="1779209" y="2036190"/>
            <a:ext cx="86335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6500" b="1" dirty="0">
                <a:solidFill>
                  <a:schemeClr val="bg1"/>
                </a:solidFill>
                <a:latin typeface="Montserrat ExtraBold" pitchFamily="2" charset="0"/>
              </a:rPr>
              <a:t>Lorem ipsum dolor sit </a:t>
            </a:r>
            <a:r>
              <a:rPr lang="en" sz="6500" b="1" dirty="0" err="1">
                <a:solidFill>
                  <a:schemeClr val="bg1"/>
                </a:solidFill>
                <a:latin typeface="Montserrat ExtraBold" pitchFamily="2" charset="0"/>
              </a:rPr>
              <a:t>amet</a:t>
            </a:r>
            <a:endParaRPr lang="ru-RU" sz="650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E64C0-0425-4DE8-A292-30D54085063B}"/>
              </a:ext>
            </a:extLst>
          </p:cNvPr>
          <p:cNvSpPr txBox="1"/>
          <p:nvPr/>
        </p:nvSpPr>
        <p:spPr>
          <a:xfrm>
            <a:off x="1779209" y="4229141"/>
            <a:ext cx="863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Lorem ipsum dolor sit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consectetur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adipiscing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elit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sed do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eiusmod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tempor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incididunt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labore et dolore magna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aliqua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.</a:t>
            </a:r>
            <a:endParaRPr lang="ru-RU" sz="6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24DB53-A634-C11D-CA0A-111D245E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1" y="574128"/>
            <a:ext cx="3530597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2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C9B55-2374-0285-C5C2-316075B0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C1BC3-C58D-A3EA-F986-4E064B871E6A}"/>
              </a:ext>
            </a:extLst>
          </p:cNvPr>
          <p:cNvSpPr txBox="1"/>
          <p:nvPr/>
        </p:nvSpPr>
        <p:spPr>
          <a:xfrm>
            <a:off x="476883" y="4391463"/>
            <a:ext cx="6491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</a:rPr>
              <a:t>[1] </a:t>
            </a:r>
            <a:r>
              <a:rPr lang="en" sz="6000" b="1" dirty="0">
                <a:solidFill>
                  <a:schemeClr val="bg1"/>
                </a:solidFill>
                <a:latin typeface="Montserrat SemiBold" pitchFamily="2" charset="0"/>
              </a:rPr>
              <a:t>Lorem ipsum dolor sit </a:t>
            </a:r>
            <a:r>
              <a:rPr lang="en" sz="6000" b="1" dirty="0" err="1">
                <a:solidFill>
                  <a:schemeClr val="bg1"/>
                </a:solidFill>
                <a:latin typeface="Montserrat SemiBold" pitchFamily="2" charset="0"/>
              </a:rPr>
              <a:t>amet</a:t>
            </a:r>
            <a:endParaRPr lang="ru-RU" sz="60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DB4A84-4F5B-B1DA-F497-26C9C9C5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3" y="615668"/>
            <a:ext cx="3530597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7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45090-B102-C9F2-F5B7-7A8F2BD88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32CE64-B167-6716-8A48-67861491C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2B266B-F4B4-BA5F-D4DA-6D3765F06E09}"/>
              </a:ext>
            </a:extLst>
          </p:cNvPr>
          <p:cNvSpPr txBox="1"/>
          <p:nvPr/>
        </p:nvSpPr>
        <p:spPr>
          <a:xfrm>
            <a:off x="476883" y="4391463"/>
            <a:ext cx="6491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</a:rPr>
              <a:t>[1] </a:t>
            </a:r>
            <a:r>
              <a:rPr lang="en" sz="6000" b="1" dirty="0">
                <a:solidFill>
                  <a:schemeClr val="bg1"/>
                </a:solidFill>
                <a:latin typeface="Montserrat SemiBold" pitchFamily="2" charset="0"/>
              </a:rPr>
              <a:t>Lorem ipsum dolor sit </a:t>
            </a:r>
            <a:r>
              <a:rPr lang="en" sz="6000" b="1" dirty="0" err="1">
                <a:solidFill>
                  <a:schemeClr val="bg1"/>
                </a:solidFill>
                <a:latin typeface="Montserrat SemiBold" pitchFamily="2" charset="0"/>
              </a:rPr>
              <a:t>amet</a:t>
            </a:r>
            <a:endParaRPr lang="ru-RU" sz="60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3FF5A-1B02-AE8A-3604-E23566AB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3" y="615668"/>
            <a:ext cx="3530597" cy="4439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96FBA-5B6A-E5EA-2BCA-56779CA9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363" y="615668"/>
            <a:ext cx="966281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D3B9E7-43A7-8410-8643-02B99355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5E037-E69C-9613-163D-32801BA45C67}"/>
              </a:ext>
            </a:extLst>
          </p:cNvPr>
          <p:cNvSpPr txBox="1"/>
          <p:nvPr/>
        </p:nvSpPr>
        <p:spPr>
          <a:xfrm>
            <a:off x="443345" y="540327"/>
            <a:ext cx="11305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5000" b="1" dirty="0">
                <a:solidFill>
                  <a:schemeClr val="bg1"/>
                </a:solidFill>
                <a:latin typeface="Montserrat" pitchFamily="2" charset="0"/>
              </a:rPr>
              <a:t>Lorem ipsum dolor sit </a:t>
            </a:r>
            <a:r>
              <a:rPr lang="en" sz="5000" b="1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endParaRPr lang="ru-RU" sz="5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FCCA1-5A40-7166-8E9E-DCB9482B8F14}"/>
              </a:ext>
            </a:extLst>
          </p:cNvPr>
          <p:cNvSpPr txBox="1"/>
          <p:nvPr/>
        </p:nvSpPr>
        <p:spPr>
          <a:xfrm>
            <a:off x="688328" y="2123256"/>
            <a:ext cx="32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</a:t>
            </a:r>
            <a:br>
              <a:rPr lang="en" sz="2400" b="1" dirty="0">
                <a:latin typeface="Montserrat SemiBold" pitchFamily="2" charset="0"/>
              </a:rPr>
            </a:br>
            <a:r>
              <a:rPr lang="en" sz="2400" b="1" dirty="0">
                <a:latin typeface="Montserrat SemiBold" pitchFamily="2" charset="0"/>
              </a:rPr>
              <a:t>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F37AA-AFE2-2C31-CBDE-9A6F7F77539A}"/>
              </a:ext>
            </a:extLst>
          </p:cNvPr>
          <p:cNvSpPr txBox="1"/>
          <p:nvPr/>
        </p:nvSpPr>
        <p:spPr>
          <a:xfrm>
            <a:off x="688328" y="3117273"/>
            <a:ext cx="3107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br>
              <a:rPr lang="en" sz="1600" dirty="0">
                <a:latin typeface="Montserrat" pitchFamily="2" charset="0"/>
              </a:rPr>
            </a:br>
            <a:br>
              <a:rPr lang="en" sz="1600" dirty="0">
                <a:latin typeface="Montserrat" pitchFamily="2" charset="0"/>
              </a:rPr>
            </a:br>
            <a:r>
              <a:rPr lang="en" sz="1600" dirty="0">
                <a:latin typeface="Montserrat" pitchFamily="2" charset="0"/>
              </a:rPr>
              <a:t>Ut </a:t>
            </a:r>
            <a:r>
              <a:rPr lang="en" sz="1600" dirty="0" err="1">
                <a:latin typeface="Montserrat" pitchFamily="2" charset="0"/>
              </a:rPr>
              <a:t>enim</a:t>
            </a:r>
            <a:r>
              <a:rPr lang="en" sz="1600" dirty="0">
                <a:latin typeface="Montserrat" pitchFamily="2" charset="0"/>
              </a:rPr>
              <a:t> ad minim </a:t>
            </a:r>
            <a:r>
              <a:rPr lang="en" sz="1600" dirty="0" err="1">
                <a:latin typeface="Montserrat" pitchFamily="2" charset="0"/>
              </a:rPr>
              <a:t>veniam</a:t>
            </a:r>
            <a:r>
              <a:rPr lang="en" sz="1600" dirty="0">
                <a:latin typeface="Montserrat" pitchFamily="2" charset="0"/>
              </a:rPr>
              <a:t>, quis </a:t>
            </a:r>
            <a:r>
              <a:rPr lang="en" sz="1600" dirty="0" err="1">
                <a:latin typeface="Montserrat" pitchFamily="2" charset="0"/>
              </a:rPr>
              <a:t>nostrud</a:t>
            </a:r>
            <a:r>
              <a:rPr lang="en" sz="1600" dirty="0">
                <a:latin typeface="Montserrat" pitchFamily="2" charset="0"/>
              </a:rPr>
              <a:t> exercitation </a:t>
            </a:r>
            <a:r>
              <a:rPr lang="en" sz="1600" dirty="0" err="1">
                <a:latin typeface="Montserrat" pitchFamily="2" charset="0"/>
              </a:rPr>
              <a:t>ullamco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laboris</a:t>
            </a:r>
            <a:r>
              <a:rPr lang="en" sz="1600" dirty="0">
                <a:latin typeface="Montserrat" pitchFamily="2" charset="0"/>
              </a:rPr>
              <a:t> nisi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aliquip</a:t>
            </a:r>
            <a:r>
              <a:rPr lang="en" sz="1600" dirty="0">
                <a:latin typeface="Montserrat" pitchFamily="2" charset="0"/>
              </a:rPr>
              <a:t> ex </a:t>
            </a:r>
            <a:r>
              <a:rPr lang="en" sz="1600" dirty="0" err="1">
                <a:latin typeface="Montserrat" pitchFamily="2" charset="0"/>
              </a:rPr>
              <a:t>ea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commodo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consequat</a:t>
            </a:r>
            <a:r>
              <a:rPr lang="en" sz="1600" dirty="0">
                <a:latin typeface="Montserrat" pitchFamily="2" charset="0"/>
              </a:rPr>
              <a:t>.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BF4719-7807-882C-A91D-7ABB0F929CC6}"/>
              </a:ext>
            </a:extLst>
          </p:cNvPr>
          <p:cNvSpPr txBox="1"/>
          <p:nvPr/>
        </p:nvSpPr>
        <p:spPr>
          <a:xfrm>
            <a:off x="4553745" y="2123256"/>
            <a:ext cx="32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</a:t>
            </a:r>
            <a:br>
              <a:rPr lang="en" sz="2400" b="1" dirty="0">
                <a:latin typeface="Montserrat SemiBold" pitchFamily="2" charset="0"/>
              </a:rPr>
            </a:br>
            <a:r>
              <a:rPr lang="en" sz="2400" b="1" dirty="0">
                <a:latin typeface="Montserrat SemiBold" pitchFamily="2" charset="0"/>
              </a:rPr>
              <a:t>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6AA47-DF37-980D-E4B0-F98DD0827EEA}"/>
              </a:ext>
            </a:extLst>
          </p:cNvPr>
          <p:cNvSpPr txBox="1"/>
          <p:nvPr/>
        </p:nvSpPr>
        <p:spPr>
          <a:xfrm>
            <a:off x="4553745" y="3117273"/>
            <a:ext cx="3107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br>
              <a:rPr lang="en" sz="1600" dirty="0">
                <a:latin typeface="Montserrat" pitchFamily="2" charset="0"/>
              </a:rPr>
            </a:br>
            <a:br>
              <a:rPr lang="en" sz="1600" dirty="0">
                <a:latin typeface="Montserrat" pitchFamily="2" charset="0"/>
              </a:rPr>
            </a:br>
            <a:r>
              <a:rPr lang="en" sz="1600" dirty="0">
                <a:latin typeface="Montserrat" pitchFamily="2" charset="0"/>
              </a:rPr>
              <a:t>Ut </a:t>
            </a:r>
            <a:r>
              <a:rPr lang="en" sz="1600" dirty="0" err="1">
                <a:latin typeface="Montserrat" pitchFamily="2" charset="0"/>
              </a:rPr>
              <a:t>enim</a:t>
            </a:r>
            <a:r>
              <a:rPr lang="en" sz="1600" dirty="0">
                <a:latin typeface="Montserrat" pitchFamily="2" charset="0"/>
              </a:rPr>
              <a:t> ad minim </a:t>
            </a:r>
            <a:r>
              <a:rPr lang="en" sz="1600" dirty="0" err="1">
                <a:latin typeface="Montserrat" pitchFamily="2" charset="0"/>
              </a:rPr>
              <a:t>veniam</a:t>
            </a:r>
            <a:r>
              <a:rPr lang="en" sz="1600" dirty="0">
                <a:latin typeface="Montserrat" pitchFamily="2" charset="0"/>
              </a:rPr>
              <a:t>, quis </a:t>
            </a:r>
            <a:r>
              <a:rPr lang="en" sz="1600" dirty="0" err="1">
                <a:latin typeface="Montserrat" pitchFamily="2" charset="0"/>
              </a:rPr>
              <a:t>nostrud</a:t>
            </a:r>
            <a:r>
              <a:rPr lang="en" sz="1600" dirty="0">
                <a:latin typeface="Montserrat" pitchFamily="2" charset="0"/>
              </a:rPr>
              <a:t> exercitation </a:t>
            </a:r>
            <a:r>
              <a:rPr lang="en" sz="1600" dirty="0" err="1">
                <a:latin typeface="Montserrat" pitchFamily="2" charset="0"/>
              </a:rPr>
              <a:t>ullamco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laboris</a:t>
            </a:r>
            <a:r>
              <a:rPr lang="en" sz="1600" dirty="0">
                <a:latin typeface="Montserrat" pitchFamily="2" charset="0"/>
              </a:rPr>
              <a:t> nisi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aliquip</a:t>
            </a:r>
            <a:r>
              <a:rPr lang="en" sz="1600" dirty="0">
                <a:latin typeface="Montserrat" pitchFamily="2" charset="0"/>
              </a:rPr>
              <a:t> ex </a:t>
            </a:r>
            <a:r>
              <a:rPr lang="en" sz="1600" dirty="0" err="1">
                <a:latin typeface="Montserrat" pitchFamily="2" charset="0"/>
              </a:rPr>
              <a:t>ea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commodo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consequat</a:t>
            </a:r>
            <a:r>
              <a:rPr lang="en" sz="1600" dirty="0">
                <a:latin typeface="Montserrat" pitchFamily="2" charset="0"/>
              </a:rPr>
              <a:t>.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B4847-285C-A2E7-AA7C-1C6AB1F8BB5A}"/>
              </a:ext>
            </a:extLst>
          </p:cNvPr>
          <p:cNvSpPr txBox="1"/>
          <p:nvPr/>
        </p:nvSpPr>
        <p:spPr>
          <a:xfrm>
            <a:off x="8345162" y="2123256"/>
            <a:ext cx="32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</a:t>
            </a:r>
            <a:br>
              <a:rPr lang="en" sz="2400" b="1" dirty="0">
                <a:latin typeface="Montserrat SemiBold" pitchFamily="2" charset="0"/>
              </a:rPr>
            </a:br>
            <a:r>
              <a:rPr lang="en" sz="2400" b="1" dirty="0">
                <a:latin typeface="Montserrat SemiBold" pitchFamily="2" charset="0"/>
              </a:rPr>
              <a:t>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C82A8-A192-D26B-A900-D2D066ACDD39}"/>
              </a:ext>
            </a:extLst>
          </p:cNvPr>
          <p:cNvSpPr txBox="1"/>
          <p:nvPr/>
        </p:nvSpPr>
        <p:spPr>
          <a:xfrm>
            <a:off x="8345162" y="3117273"/>
            <a:ext cx="3107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br>
              <a:rPr lang="en" sz="1600" dirty="0">
                <a:latin typeface="Montserrat" pitchFamily="2" charset="0"/>
              </a:rPr>
            </a:br>
            <a:br>
              <a:rPr lang="en" sz="1600" dirty="0">
                <a:latin typeface="Montserrat" pitchFamily="2" charset="0"/>
              </a:rPr>
            </a:br>
            <a:r>
              <a:rPr lang="en" sz="1600" dirty="0">
                <a:latin typeface="Montserrat" pitchFamily="2" charset="0"/>
              </a:rPr>
              <a:t>Ut </a:t>
            </a:r>
            <a:r>
              <a:rPr lang="en" sz="1600" dirty="0" err="1">
                <a:latin typeface="Montserrat" pitchFamily="2" charset="0"/>
              </a:rPr>
              <a:t>enim</a:t>
            </a:r>
            <a:r>
              <a:rPr lang="en" sz="1600" dirty="0">
                <a:latin typeface="Montserrat" pitchFamily="2" charset="0"/>
              </a:rPr>
              <a:t> ad minim </a:t>
            </a:r>
            <a:r>
              <a:rPr lang="en" sz="1600" dirty="0" err="1">
                <a:latin typeface="Montserrat" pitchFamily="2" charset="0"/>
              </a:rPr>
              <a:t>veniam</a:t>
            </a:r>
            <a:r>
              <a:rPr lang="en" sz="1600" dirty="0">
                <a:latin typeface="Montserrat" pitchFamily="2" charset="0"/>
              </a:rPr>
              <a:t>, quis </a:t>
            </a:r>
            <a:r>
              <a:rPr lang="en" sz="1600" dirty="0" err="1">
                <a:latin typeface="Montserrat" pitchFamily="2" charset="0"/>
              </a:rPr>
              <a:t>nostrud</a:t>
            </a:r>
            <a:r>
              <a:rPr lang="en" sz="1600" dirty="0">
                <a:latin typeface="Montserrat" pitchFamily="2" charset="0"/>
              </a:rPr>
              <a:t> exercitation </a:t>
            </a:r>
            <a:r>
              <a:rPr lang="en" sz="1600" dirty="0" err="1">
                <a:latin typeface="Montserrat" pitchFamily="2" charset="0"/>
              </a:rPr>
              <a:t>ullamco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laboris</a:t>
            </a:r>
            <a:r>
              <a:rPr lang="en" sz="1600" dirty="0">
                <a:latin typeface="Montserrat" pitchFamily="2" charset="0"/>
              </a:rPr>
              <a:t> nisi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aliquip</a:t>
            </a:r>
            <a:r>
              <a:rPr lang="en" sz="1600" dirty="0">
                <a:latin typeface="Montserrat" pitchFamily="2" charset="0"/>
              </a:rPr>
              <a:t> ex </a:t>
            </a:r>
            <a:r>
              <a:rPr lang="en" sz="1600" dirty="0" err="1">
                <a:latin typeface="Montserrat" pitchFamily="2" charset="0"/>
              </a:rPr>
              <a:t>ea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commodo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consequat</a:t>
            </a:r>
            <a:r>
              <a:rPr lang="en" sz="1600" dirty="0">
                <a:latin typeface="Montserrat" pitchFamily="2" charset="0"/>
              </a:rPr>
              <a:t>.</a:t>
            </a:r>
            <a:endParaRPr lang="ru-RU" sz="16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1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0E9267-6F61-B8DA-61DB-002680BA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D4E22-316C-D086-E737-E64A5CC3A7DE}"/>
              </a:ext>
            </a:extLst>
          </p:cNvPr>
          <p:cNvSpPr txBox="1"/>
          <p:nvPr/>
        </p:nvSpPr>
        <p:spPr>
          <a:xfrm>
            <a:off x="748145" y="457200"/>
            <a:ext cx="9615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5000" b="1" dirty="0">
                <a:solidFill>
                  <a:schemeClr val="bg1"/>
                </a:solidFill>
                <a:latin typeface="Montserrat" pitchFamily="2" charset="0"/>
              </a:rPr>
              <a:t>Lorem ipsum </a:t>
            </a:r>
            <a:br>
              <a:rPr lang="en" sz="50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en" sz="5000" b="1" dirty="0">
                <a:solidFill>
                  <a:schemeClr val="bg1"/>
                </a:solidFill>
                <a:latin typeface="Montserrat" pitchFamily="2" charset="0"/>
              </a:rPr>
              <a:t>dolor sit </a:t>
            </a:r>
            <a:r>
              <a:rPr lang="en" sz="5000" b="1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endParaRPr lang="ru-RU" sz="5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45865-4195-BECF-B232-BB9CB9717544}"/>
              </a:ext>
            </a:extLst>
          </p:cNvPr>
          <p:cNvSpPr txBox="1"/>
          <p:nvPr/>
        </p:nvSpPr>
        <p:spPr>
          <a:xfrm>
            <a:off x="817420" y="2622019"/>
            <a:ext cx="52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57ECC-9D67-51F4-C67C-2BE42D0C81B0}"/>
              </a:ext>
            </a:extLst>
          </p:cNvPr>
          <p:cNvSpPr txBox="1"/>
          <p:nvPr/>
        </p:nvSpPr>
        <p:spPr>
          <a:xfrm>
            <a:off x="817419" y="3130721"/>
            <a:ext cx="47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67413-85E4-585F-6866-5BD620E87394}"/>
              </a:ext>
            </a:extLst>
          </p:cNvPr>
          <p:cNvSpPr txBox="1"/>
          <p:nvPr/>
        </p:nvSpPr>
        <p:spPr>
          <a:xfrm>
            <a:off x="6373093" y="2649729"/>
            <a:ext cx="52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27BFF-821A-2089-6268-AC4C175B0358}"/>
              </a:ext>
            </a:extLst>
          </p:cNvPr>
          <p:cNvSpPr txBox="1"/>
          <p:nvPr/>
        </p:nvSpPr>
        <p:spPr>
          <a:xfrm>
            <a:off x="6373092" y="3158431"/>
            <a:ext cx="47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7774C-98B0-EE8D-4BF7-75815D56BC1C}"/>
              </a:ext>
            </a:extLst>
          </p:cNvPr>
          <p:cNvSpPr txBox="1"/>
          <p:nvPr/>
        </p:nvSpPr>
        <p:spPr>
          <a:xfrm>
            <a:off x="817419" y="4481466"/>
            <a:ext cx="52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3D290-DAA7-441C-4FA2-B72091FF1C3A}"/>
              </a:ext>
            </a:extLst>
          </p:cNvPr>
          <p:cNvSpPr txBox="1"/>
          <p:nvPr/>
        </p:nvSpPr>
        <p:spPr>
          <a:xfrm>
            <a:off x="817418" y="4990168"/>
            <a:ext cx="47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89C918-5C8B-D47A-0961-8A8682258E0E}"/>
              </a:ext>
            </a:extLst>
          </p:cNvPr>
          <p:cNvSpPr txBox="1"/>
          <p:nvPr/>
        </p:nvSpPr>
        <p:spPr>
          <a:xfrm>
            <a:off x="6373093" y="4462989"/>
            <a:ext cx="52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1" dirty="0">
                <a:latin typeface="Montserrat SemiBold" pitchFamily="2" charset="0"/>
              </a:rPr>
              <a:t>Lorem ipsum dolor sit </a:t>
            </a:r>
            <a:r>
              <a:rPr lang="en" sz="2400" b="1" dirty="0" err="1">
                <a:latin typeface="Montserrat SemiBold" pitchFamily="2" charset="0"/>
              </a:rPr>
              <a:t>amet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6B5EA-E852-F7CF-1F35-AA8FC1750F07}"/>
              </a:ext>
            </a:extLst>
          </p:cNvPr>
          <p:cNvSpPr txBox="1"/>
          <p:nvPr/>
        </p:nvSpPr>
        <p:spPr>
          <a:xfrm>
            <a:off x="6373092" y="4971691"/>
            <a:ext cx="47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>
                <a:latin typeface="Montserrat" pitchFamily="2" charset="0"/>
              </a:rPr>
              <a:t>Lorem ipsum dolor sit </a:t>
            </a:r>
            <a:r>
              <a:rPr lang="en" sz="1600" dirty="0" err="1">
                <a:latin typeface="Montserrat" pitchFamily="2" charset="0"/>
              </a:rPr>
              <a:t>amet</a:t>
            </a:r>
            <a:r>
              <a:rPr lang="en" sz="1600" dirty="0">
                <a:latin typeface="Montserrat" pitchFamily="2" charset="0"/>
              </a:rPr>
              <a:t>, </a:t>
            </a:r>
            <a:r>
              <a:rPr lang="en" sz="1600" dirty="0" err="1">
                <a:latin typeface="Montserrat" pitchFamily="2" charset="0"/>
              </a:rPr>
              <a:t>consectetur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adipiscing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elit</a:t>
            </a:r>
            <a:r>
              <a:rPr lang="en" sz="1600" dirty="0">
                <a:latin typeface="Montserrat" pitchFamily="2" charset="0"/>
              </a:rPr>
              <a:t>, sed do </a:t>
            </a:r>
            <a:r>
              <a:rPr lang="en" sz="1600" dirty="0" err="1">
                <a:latin typeface="Montserrat" pitchFamily="2" charset="0"/>
              </a:rPr>
              <a:t>eiusmod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tempor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incididunt</a:t>
            </a:r>
            <a:r>
              <a:rPr lang="en" sz="1600" dirty="0">
                <a:latin typeface="Montserrat" pitchFamily="2" charset="0"/>
              </a:rPr>
              <a:t> </a:t>
            </a:r>
            <a:r>
              <a:rPr lang="en" sz="1600" dirty="0" err="1">
                <a:latin typeface="Montserrat" pitchFamily="2" charset="0"/>
              </a:rPr>
              <a:t>ut</a:t>
            </a:r>
            <a:r>
              <a:rPr lang="en" sz="1600" dirty="0">
                <a:latin typeface="Montserrat" pitchFamily="2" charset="0"/>
              </a:rPr>
              <a:t> labore et dolore magna </a:t>
            </a:r>
            <a:r>
              <a:rPr lang="en" sz="1600" dirty="0" err="1">
                <a:latin typeface="Montserrat" pitchFamily="2" charset="0"/>
              </a:rPr>
              <a:t>aliqua</a:t>
            </a:r>
            <a:r>
              <a:rPr lang="en" sz="1600" dirty="0">
                <a:latin typeface="Montserrat" pitchFamily="2" charset="0"/>
              </a:rPr>
              <a:t>. </a:t>
            </a:r>
            <a:endParaRPr lang="ru-RU" sz="1600" dirty="0">
              <a:latin typeface="Montserra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289C77-5F9A-93C5-2CC3-7BE3B5691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536" y="867511"/>
            <a:ext cx="2066302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255071-E433-0DD1-802A-1533E6DF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593FAB-BFBA-AFEF-FF31-4A77235685C4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solidFill>
                  <a:schemeClr val="bg1"/>
                </a:solidFill>
                <a:latin typeface="Montserrat SemiBold" pitchFamily="2" charset="0"/>
              </a:rPr>
              <a:t>Lorem ipsum dolor sit </a:t>
            </a:r>
            <a:r>
              <a:rPr lang="en" sz="6000" dirty="0" err="1">
                <a:solidFill>
                  <a:schemeClr val="bg1"/>
                </a:solidFill>
                <a:latin typeface="Montserrat SemiBold" pitchFamily="2" charset="0"/>
              </a:rPr>
              <a:t>amet</a:t>
            </a:r>
            <a:endParaRPr lang="ru-RU" sz="60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8FC5E-520B-D6CE-333B-9477FE62916F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Lorem ipsum dolor sit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consectetur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adipiscing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elit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sed do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eiusmod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tempor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incididunt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labore et dolore magna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aliqua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. Ut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enim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ad minim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veniam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, quis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nostrud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exercitation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ullamco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laboris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nisi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aliquip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ex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ea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commodo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 pitchFamily="2" charset="0"/>
              </a:rPr>
              <a:t>consequat</a:t>
            </a:r>
            <a:r>
              <a:rPr lang="en" dirty="0">
                <a:solidFill>
                  <a:schemeClr val="bg1"/>
                </a:solidFill>
                <a:latin typeface="Montserrat" pitchFamily="2" charset="0"/>
              </a:rPr>
              <a:t>.</a:t>
            </a:r>
            <a:endParaRPr lang="ru-RU" sz="6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122FF-5EEB-14D2-7C42-5FE591474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64" y="5904274"/>
            <a:ext cx="3530597" cy="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1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2CA092-8410-D6A4-1156-040860BA6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A092F-223F-C45E-8BE9-D6168E0314EA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2DC6E-744E-C52B-7A2D-BB5638793C08}"/>
              </a:ext>
            </a:extLst>
          </p:cNvPr>
          <p:cNvSpPr txBox="1"/>
          <p:nvPr/>
        </p:nvSpPr>
        <p:spPr>
          <a:xfrm>
            <a:off x="799164" y="2815983"/>
            <a:ext cx="972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A76B7E-BDAA-CA1E-4A3E-D90845DA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839" y="5843463"/>
            <a:ext cx="1597239" cy="7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8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EBB0FA-DEC7-0226-4D7A-52C567A39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907685-4A7E-E6BA-733D-1980452B0707}"/>
              </a:ext>
            </a:extLst>
          </p:cNvPr>
          <p:cNvSpPr txBox="1"/>
          <p:nvPr/>
        </p:nvSpPr>
        <p:spPr>
          <a:xfrm>
            <a:off x="799164" y="509759"/>
            <a:ext cx="717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dirty="0">
                <a:latin typeface="Montserrat SemiBold" pitchFamily="2" charset="0"/>
              </a:rPr>
              <a:t>Lorem ipsum dolor sit </a:t>
            </a:r>
            <a:r>
              <a:rPr lang="en" sz="6000" dirty="0" err="1">
                <a:latin typeface="Montserrat SemiBold" pitchFamily="2" charset="0"/>
              </a:rPr>
              <a:t>amet</a:t>
            </a:r>
            <a:endParaRPr lang="ru-RU" sz="6000" dirty="0">
              <a:latin typeface="Montserrat Semi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F5C60-3484-8592-F617-01DFA6316DD6}"/>
              </a:ext>
            </a:extLst>
          </p:cNvPr>
          <p:cNvSpPr txBox="1"/>
          <p:nvPr/>
        </p:nvSpPr>
        <p:spPr>
          <a:xfrm>
            <a:off x="799164" y="2815983"/>
            <a:ext cx="5975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latin typeface="Montserrat" pitchFamily="2" charset="0"/>
              </a:rPr>
              <a:t>Lorem ipsum dolor sit </a:t>
            </a:r>
            <a:r>
              <a:rPr lang="en" dirty="0" err="1">
                <a:latin typeface="Montserrat" pitchFamily="2" charset="0"/>
              </a:rPr>
              <a:t>amet</a:t>
            </a:r>
            <a:r>
              <a:rPr lang="en" dirty="0">
                <a:latin typeface="Montserrat" pitchFamily="2" charset="0"/>
              </a:rPr>
              <a:t>, </a:t>
            </a:r>
            <a:r>
              <a:rPr lang="en" dirty="0" err="1">
                <a:latin typeface="Montserrat" pitchFamily="2" charset="0"/>
              </a:rPr>
              <a:t>consectetur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adipiscing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elit</a:t>
            </a:r>
            <a:r>
              <a:rPr lang="en" dirty="0">
                <a:latin typeface="Montserrat" pitchFamily="2" charset="0"/>
              </a:rPr>
              <a:t>, sed do </a:t>
            </a:r>
            <a:r>
              <a:rPr lang="en" dirty="0" err="1">
                <a:latin typeface="Montserrat" pitchFamily="2" charset="0"/>
              </a:rPr>
              <a:t>eiusmod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tempor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incididunt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labore et dolore magna </a:t>
            </a:r>
            <a:r>
              <a:rPr lang="en" dirty="0" err="1">
                <a:latin typeface="Montserrat" pitchFamily="2" charset="0"/>
              </a:rPr>
              <a:t>aliqua</a:t>
            </a:r>
            <a:r>
              <a:rPr lang="en" dirty="0">
                <a:latin typeface="Montserrat" pitchFamily="2" charset="0"/>
              </a:rPr>
              <a:t>. Ut </a:t>
            </a:r>
            <a:r>
              <a:rPr lang="en" dirty="0" err="1">
                <a:latin typeface="Montserrat" pitchFamily="2" charset="0"/>
              </a:rPr>
              <a:t>enim</a:t>
            </a:r>
            <a:r>
              <a:rPr lang="en" dirty="0">
                <a:latin typeface="Montserrat" pitchFamily="2" charset="0"/>
              </a:rPr>
              <a:t> ad minim </a:t>
            </a:r>
            <a:r>
              <a:rPr lang="en" dirty="0" err="1">
                <a:latin typeface="Montserrat" pitchFamily="2" charset="0"/>
              </a:rPr>
              <a:t>veniam</a:t>
            </a:r>
            <a:r>
              <a:rPr lang="en" dirty="0">
                <a:latin typeface="Montserrat" pitchFamily="2" charset="0"/>
              </a:rPr>
              <a:t>, quis </a:t>
            </a:r>
            <a:r>
              <a:rPr lang="en" dirty="0" err="1">
                <a:latin typeface="Montserrat" pitchFamily="2" charset="0"/>
              </a:rPr>
              <a:t>nostrud</a:t>
            </a:r>
            <a:r>
              <a:rPr lang="en" dirty="0">
                <a:latin typeface="Montserrat" pitchFamily="2" charset="0"/>
              </a:rPr>
              <a:t> exercitation </a:t>
            </a:r>
            <a:r>
              <a:rPr lang="en" dirty="0" err="1">
                <a:latin typeface="Montserrat" pitchFamily="2" charset="0"/>
              </a:rPr>
              <a:t>ullamco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laboris</a:t>
            </a:r>
            <a:r>
              <a:rPr lang="en" dirty="0">
                <a:latin typeface="Montserrat" pitchFamily="2" charset="0"/>
              </a:rPr>
              <a:t> nisi </a:t>
            </a:r>
            <a:r>
              <a:rPr lang="en" dirty="0" err="1">
                <a:latin typeface="Montserrat" pitchFamily="2" charset="0"/>
              </a:rPr>
              <a:t>ut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aliquip</a:t>
            </a:r>
            <a:r>
              <a:rPr lang="en" dirty="0">
                <a:latin typeface="Montserrat" pitchFamily="2" charset="0"/>
              </a:rPr>
              <a:t> ex </a:t>
            </a:r>
            <a:r>
              <a:rPr lang="en" dirty="0" err="1">
                <a:latin typeface="Montserrat" pitchFamily="2" charset="0"/>
              </a:rPr>
              <a:t>ea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commodo</a:t>
            </a:r>
            <a:r>
              <a:rPr lang="en" dirty="0">
                <a:latin typeface="Montserrat" pitchFamily="2" charset="0"/>
              </a:rPr>
              <a:t> </a:t>
            </a:r>
            <a:r>
              <a:rPr lang="en" dirty="0" err="1">
                <a:latin typeface="Montserrat" pitchFamily="2" charset="0"/>
              </a:rPr>
              <a:t>consequat</a:t>
            </a:r>
            <a:r>
              <a:rPr lang="en" dirty="0">
                <a:latin typeface="Montserrat" pitchFamily="2" charset="0"/>
              </a:rPr>
              <a:t>.</a:t>
            </a:r>
            <a:endParaRPr lang="ru-RU" sz="6000" dirty="0">
              <a:latin typeface="Montserrat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129F23-6564-35D9-4CDB-12774B42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64" y="5790618"/>
            <a:ext cx="985569" cy="4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62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948</Words>
  <Application>Microsoft Office PowerPoint</Application>
  <PresentationFormat>Широкоэкранный</PresentationFormat>
  <Paragraphs>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Montserrat</vt:lpstr>
      <vt:lpstr>Montserrat ExtraBold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Office</cp:lastModifiedBy>
  <cp:revision>4</cp:revision>
  <cp:lastPrinted>2026-05-12T05:46:16Z</cp:lastPrinted>
  <dcterms:created xsi:type="dcterms:W3CDTF">2026-05-10T18:10:35Z</dcterms:created>
  <dcterms:modified xsi:type="dcterms:W3CDTF">2026-05-12T05:46:25Z</dcterms:modified>
</cp:coreProperties>
</file>